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Соблюдение правил пожарной безопасности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Прокуратура Октябрьского района г. Уфы разъясняет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6698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0499" y="1532238"/>
            <a:ext cx="3828064" cy="3525795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С наступлением пожароопасного весенне-летнего периода в лесах </a:t>
            </a:r>
            <a:r>
              <a:rPr lang="ru-RU" dirty="0" smtClean="0"/>
              <a:t>увеличивается </a:t>
            </a:r>
            <a:r>
              <a:rPr lang="ru-RU" dirty="0"/>
              <a:t>количество пожаров, связанных с неосторожным обращением с огнем и сжиганием травы.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9178" y="156518"/>
            <a:ext cx="7002163" cy="6549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460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79547" y="278120"/>
            <a:ext cx="7026877" cy="1756625"/>
          </a:xfrm>
        </p:spPr>
        <p:txBody>
          <a:bodyPr>
            <a:normAutofit fontScale="90000"/>
          </a:bodyPr>
          <a:lstStyle/>
          <a:p>
            <a:r>
              <a:rPr lang="ru-RU" dirty="0"/>
              <a:t>На период действия особого противопожарного режима</a:t>
            </a:r>
            <a:br>
              <a:rPr lang="ru-RU" dirty="0"/>
            </a:br>
            <a:r>
              <a:rPr lang="ru-RU" dirty="0"/>
              <a:t>ЗАПРЕЩАЕТСЯ: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79547" y="2265405"/>
            <a:ext cx="5450918" cy="40777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. разведение костров и выжигание сухой растительности, сжигание твердых бытовых отходов, мусора на землях лесного фонда, населенных пунктов и прилегающих территориях, выжигание травы, в том числе на земельных участках непосредственно примыкающих к лесам, к землям сельскохозяйственного назначения, к защитным и озеленительным лесным насаждениям, а также проведение иных пожароопасных работ;</a:t>
            </a:r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. сжигание порубочных остатков и горючих материалов на земельных участках в границах полос отвода и охранных зон железных и автомобильных дорог.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33" y="325394"/>
            <a:ext cx="3857625" cy="6017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154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2136" y="484067"/>
            <a:ext cx="5175356" cy="1280890"/>
          </a:xfrm>
        </p:spPr>
        <p:txBody>
          <a:bodyPr/>
          <a:lstStyle/>
          <a:p>
            <a:r>
              <a:rPr lang="ru-RU" dirty="0"/>
              <a:t>ГРАЖДАНЕ ОБЯЗАНЫ: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7017" y="1322173"/>
            <a:ext cx="4717750" cy="4559642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а</a:t>
            </a:r>
            <a:r>
              <a:rPr lang="ru-RU" dirty="0"/>
              <a:t>) соблюдать требования пожарной безопасности в лесах;</a:t>
            </a:r>
          </a:p>
          <a:p>
            <a:pPr marL="0" indent="0">
              <a:buNone/>
            </a:pPr>
            <a:r>
              <a:rPr lang="ru-RU" dirty="0" smtClean="0"/>
              <a:t>б</a:t>
            </a:r>
            <a:r>
              <a:rPr lang="ru-RU" dirty="0"/>
              <a:t>) при обнаружении лесного пожара немедленно уведомлять работников лесного хозяйства, пожарную охрану, полицию, органы государственной власти или органы местного самоуправления</a:t>
            </a:r>
            <a:r>
              <a:rPr lang="ru-RU" dirty="0" smtClean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в) принимать меры по тушению лесного пожара своими силами до прибытия специализированных </a:t>
            </a:r>
            <a:r>
              <a:rPr lang="ru-RU" dirty="0" err="1"/>
              <a:t>лесопожарных</a:t>
            </a:r>
            <a:r>
              <a:rPr lang="ru-RU" dirty="0"/>
              <a:t> подразделений</a:t>
            </a:r>
            <a:r>
              <a:rPr lang="ru-RU" dirty="0" smtClean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г) оказывать содействие органам государственной власти или органам местного самоуправления при тушении лесных пожаров.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964" y="1598142"/>
            <a:ext cx="5481767" cy="3831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046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94505" y="558208"/>
            <a:ext cx="4343334" cy="1280890"/>
          </a:xfrm>
        </p:spPr>
        <p:txBody>
          <a:bodyPr>
            <a:normAutofit fontScale="90000"/>
          </a:bodyPr>
          <a:lstStyle/>
          <a:p>
            <a:r>
              <a:rPr lang="ru-RU" dirty="0"/>
              <a:t>ОТВЕТСТВЕННОСТЬ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73795" y="1474573"/>
            <a:ext cx="5321642" cy="4728519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  <a:p>
            <a:pPr marL="0" indent="0">
              <a:buNone/>
            </a:pPr>
            <a:r>
              <a:rPr lang="ru-RU" dirty="0"/>
              <a:t>   </a:t>
            </a:r>
            <a:r>
              <a:rPr lang="ru-RU" dirty="0" smtClean="0"/>
              <a:t>В </a:t>
            </a:r>
            <a:r>
              <a:rPr lang="ru-RU" dirty="0"/>
              <a:t>соответствии со статьей 20.4. Кодекса Российской Федерации об административных правонарушениях нарушение требований пожарной безопасности, совершенные в условиях особого противопожарного режима влечет наложение административного штрафа:</a:t>
            </a:r>
          </a:p>
          <a:p>
            <a:pPr marL="0" indent="0">
              <a:buNone/>
            </a:pPr>
            <a:r>
              <a:rPr lang="ru-RU" dirty="0" smtClean="0"/>
              <a:t>на </a:t>
            </a:r>
            <a:r>
              <a:rPr lang="ru-RU" dirty="0"/>
              <a:t>граждан в размере от пяти тысяч до пятнадцати тысяч рублей; на должностных лиц - от двадцати тысяч до тридцати тысяч рублей; на лиц, осуществляющих предпринимательскую деятельность без образования юридического лица, - от сорока тысяч до шестидесяти тысяч рублей; на юридических лиц - от трехсот тысяч до четырехсот тысяч рублей.</a:t>
            </a:r>
          </a:p>
          <a:p>
            <a:pPr marL="0" indent="0">
              <a:buNone/>
            </a:pPr>
            <a:r>
              <a:rPr lang="ru-RU" dirty="0" smtClean="0"/>
              <a:t>Те </a:t>
            </a:r>
            <a:r>
              <a:rPr lang="ru-RU" dirty="0"/>
              <a:t>же действия, совершенные в условиях особого противопожарного режима, -</a:t>
            </a:r>
          </a:p>
          <a:p>
            <a:pPr marL="0" indent="0">
              <a:buNone/>
            </a:pPr>
            <a:r>
              <a:rPr lang="ru-RU" dirty="0" smtClean="0"/>
              <a:t>влекут </a:t>
            </a:r>
            <a:r>
              <a:rPr lang="ru-RU" dirty="0"/>
              <a:t>наложение административного штрафа на граждан в размере от десяти тысяч до двадцати тысяч рублей; на должностных лиц - от тридцати тысяч до шестидесяти тысяч рублей; на лиц, осуществляющих предпринимательскую деятельность без образования юридического лица, - от шестидесяти тысяч до восьмидесяти тысяч рублей; на юридических лиц - от четырехсот тысяч до восьмисот тысяч рублей.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77" y="2308655"/>
            <a:ext cx="5224622" cy="293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91653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</TotalTime>
  <Words>347</Words>
  <Application>Microsoft Office PowerPoint</Application>
  <PresentationFormat>Широкоэкранный</PresentationFormat>
  <Paragraphs>18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Легкий дым</vt:lpstr>
      <vt:lpstr>Соблюдение правил пожарной безопасности</vt:lpstr>
      <vt:lpstr>Презентация PowerPoint</vt:lpstr>
      <vt:lpstr>На период действия особого противопожарного режима ЗАПРЕЩАЕТСЯ: </vt:lpstr>
      <vt:lpstr>ГРАЖДАНЕ ОБЯЗАНЫ: </vt:lpstr>
      <vt:lpstr>ОТВЕТСТВЕННОСТЬ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Соблюдение правил пожарной безопасности</dc:title>
  <dc:creator>user2</dc:creator>
  <cp:lastModifiedBy>user2</cp:lastModifiedBy>
  <cp:revision>2</cp:revision>
  <dcterms:created xsi:type="dcterms:W3CDTF">2023-06-29T07:01:12Z</dcterms:created>
  <dcterms:modified xsi:type="dcterms:W3CDTF">2023-06-29T07:24:13Z</dcterms:modified>
</cp:coreProperties>
</file>